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19441-E4B5-CD24-5184-FBD951B8D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458A51-2303-2040-61D2-DDDB39079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8234CE-61A8-C379-CCD7-D08D3056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B7C943-1ED1-CE35-2E17-691C5770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19173D-34A9-1B9F-E194-B6EEE50E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16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96C8F-AA16-123B-9A20-FABE0610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D63DEF-7FA0-BE50-1BC9-2C43EF9C4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F1074F-BB89-425B-C553-746C2C46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BD5909-A720-54AC-4B40-2DA17E11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2A43EE-4DAD-60C2-2173-FDFF6548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00248A-93FA-F7C8-6CEB-4ABA0AFF1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949BAE-2D1B-C88B-EFAF-CDF0FBC52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354B95-9E6E-0523-9A41-DB07E86E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2D3193-E7F5-F6D8-6AA1-A5703AAF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9D8002-BA4E-0589-0810-BE537E4A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40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D031B-9245-2FE8-6E64-9124824C6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AA74A-426E-1740-6263-151D380B8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431D00-37D5-1666-97A9-017DA88B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7A6EFA-2A91-2512-5354-28F11294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A27361-CE8A-FAB4-D3BD-A4D1BFB5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93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93DB4-A175-75AA-A8EC-AAB801C3B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ACDB30-1E66-E04C-E69F-B00179E5A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F8E4A2-280F-F882-6217-530C7CD18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FDF7B6-AAAA-189B-DE8F-B0D75C546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81524B-25A6-B91F-E9FD-CB89D0DA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63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CF189-647F-CB38-D91E-F2B41233B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03DC33-A16E-816E-9ADC-6A49BF55E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C16CE7-0172-4A10-A037-F86CA73F7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2C3593-3466-C097-2935-9497DAD51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3BA382-2248-E456-2555-7ED2AE9F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98839E-32E4-D333-9E90-6B1A37E5A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03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7E7D2-9219-59F1-B452-5A30889D5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98C182-EF23-58D9-B994-D5187B874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79330F-20F5-5E89-AD19-F468AAD0A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B4DFF08-F730-FF06-93BB-A7F51C160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EAC468-0A98-C905-C68D-F27E0D554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720DA7A-078D-0824-0755-F71BFAB5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6580FB-66D4-87F0-DB73-87A702F0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900B15-E93B-45F4-5703-C4CDE7141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74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1074A-3A0D-1CAE-1A7C-714EEE0D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C4F0DE7-04FE-366D-E94F-2AF8BF9B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920E68A-54F3-F13D-9B0A-A5FD8435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0A1B75-D5C6-13BA-51CC-F0015666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1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288122F-9FFB-1E7E-4DFD-FBA0E01B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BB742-AE7A-06AC-7314-A4A74999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87B05B-4687-549E-BF4C-62CF9157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77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14A81-E450-E9B3-9CC2-A2FD44BF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8E5A9E-5262-0086-2D0E-3AF4CFAF6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437593-BE2A-9A4C-C15C-012FB9337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C7DAF9-F225-404F-0B2A-57ECCBB5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18BF6C-FF4A-0DFC-973F-6E2D585B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87BD7D-A377-1913-2AF3-C4FCD8BB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8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216A5-CC47-DF86-F9C4-6F1A19847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C81EA8B-A4E4-8080-C5A3-2E0E9C6EF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F3952CC-5FCD-136C-7616-44E8A0B8F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3A9C9A-5DF7-7903-6C0B-574FD923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AD46C6-702A-B67B-DA68-C1A240FA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4E5FD8-26A5-60DE-20CD-65FE0179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42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DE07B3-E44A-1FB2-5824-5AA48333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7582C1-B56F-C181-3CAE-AA4D46ABC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B7552B-1C41-89C8-3EED-2285046F6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7BA33-F49D-48FC-82E2-72868567A5CB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ABF689-52A8-15A9-3D9B-D99802C98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18F413-BEA7-FCEB-A326-B6434F148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F3E7-5529-4C0B-A873-58314DB8A2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C44AB05-8566-593C-D229-6B15AADE785A}"/>
              </a:ext>
            </a:extLst>
          </p:cNvPr>
          <p:cNvSpPr txBox="1">
            <a:spLocks/>
          </p:cNvSpPr>
          <p:nvPr/>
        </p:nvSpPr>
        <p:spPr>
          <a:xfrm>
            <a:off x="-139191" y="507773"/>
            <a:ext cx="4215063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0A7BDD5-5AD9-E079-2CD4-6ECEA86CD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24077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47C57FF-8637-4CD3-80EF-A64A77B04446}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4A014E2-910A-7E3D-2BA1-F58B89B1266B}"/>
              </a:ext>
            </a:extLst>
          </p:cNvPr>
          <p:cNvSpPr txBox="1">
            <a:spLocks/>
          </p:cNvSpPr>
          <p:nvPr/>
        </p:nvSpPr>
        <p:spPr>
          <a:xfrm>
            <a:off x="734243" y="4448339"/>
            <a:ext cx="5723021" cy="2398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effectLst/>
              </a:rPr>
              <a:t>Autor(a): ...</a:t>
            </a:r>
            <a:endParaRPr lang="en-US" sz="2000" b="0" dirty="0">
              <a:effectLst/>
            </a:endParaRPr>
          </a:p>
          <a:p>
            <a:pPr indent="-228600" algn="l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effectLst/>
              </a:rPr>
              <a:t>Orientador</a:t>
            </a:r>
            <a:r>
              <a:rPr lang="en-US" sz="2000" b="0" i="0" u="none" strike="noStrike" dirty="0">
                <a:effectLst/>
              </a:rPr>
              <a:t>(a):.....</a:t>
            </a:r>
            <a:endParaRPr lang="en-US" sz="2000" b="0" dirty="0">
              <a:effectLst/>
            </a:endParaRPr>
          </a:p>
          <a:p>
            <a:pPr indent="-228600" algn="l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 i="0" u="none" strike="noStrike" dirty="0" err="1">
                <a:effectLst/>
              </a:rPr>
              <a:t>Universidade</a:t>
            </a:r>
            <a:r>
              <a:rPr lang="en-US" sz="2000" b="0" i="0" u="none" strike="noStrike" dirty="0">
                <a:effectLst/>
              </a:rPr>
              <a:t>......</a:t>
            </a:r>
            <a:endParaRPr lang="en-US" sz="2000" b="0" dirty="0">
              <a:effectLst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1F0332B-B927-4B3B-2639-04776DBF3C79}"/>
              </a:ext>
            </a:extLst>
          </p:cNvPr>
          <p:cNvSpPr txBox="1"/>
          <p:nvPr/>
        </p:nvSpPr>
        <p:spPr>
          <a:xfrm>
            <a:off x="3827768" y="3623016"/>
            <a:ext cx="6694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4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Título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41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8A5D-6EB0-4F43-C779-08A17BCA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865"/>
            <a:ext cx="10515600" cy="1325563"/>
          </a:xfrm>
        </p:spPr>
        <p:txBody>
          <a:bodyPr/>
          <a:lstStyle/>
          <a:p>
            <a:pPr algn="ctr"/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2049C-D548-B8FC-277A-8E0B2760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9366"/>
            <a:ext cx="10515600" cy="3018472"/>
          </a:xfrm>
        </p:spPr>
        <p:txBody>
          <a:bodyPr>
            <a:normAutofit/>
          </a:bodyPr>
          <a:lstStyle/>
          <a:p>
            <a:r>
              <a:rPr lang="pt-BR" sz="2200">
                <a:latin typeface="Arial" panose="020B0604020202020204" pitchFamily="34" charset="0"/>
                <a:cs typeface="Arial" panose="020B0604020202020204" pitchFamily="34" charset="0"/>
              </a:rPr>
              <a:t>Para manter a identidade visual do evento, a Organização do EDUPALA elaborou este </a:t>
            </a:r>
            <a:r>
              <a:rPr lang="pt-BR" sz="2200" i="1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r>
              <a:rPr lang="pt-BR" sz="2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>
                <a:latin typeface="Arial" panose="020B0604020202020204" pitchFamily="34" charset="0"/>
                <a:cs typeface="Arial" panose="020B0604020202020204" pitchFamily="34" charset="0"/>
              </a:rPr>
              <a:t>Inicie com um slide de capa contendo o título do trabalho, nome do(s) autor(es), nome do(a) professor(a) orientador(a) e instituição de origem.</a:t>
            </a:r>
          </a:p>
          <a:p>
            <a:endParaRPr lang="pt-B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>
                <a:latin typeface="Arial" panose="020B0604020202020204" pitchFamily="34" charset="0"/>
                <a:cs typeface="Arial" panose="020B0604020202020204" pitchFamily="34" charset="0"/>
              </a:rPr>
              <a:t>O título e o texto de cada slide fica a critério dos autores.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500A9E5-F536-3E98-289F-3A90484F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2"/>
          <a:stretch/>
        </p:blipFill>
        <p:spPr>
          <a:xfrm>
            <a:off x="0" y="0"/>
            <a:ext cx="12192000" cy="1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3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8A5D-6EB0-4F43-C779-08A17BCA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86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2049C-D548-B8FC-277A-8E0B2760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6716"/>
            <a:ext cx="10515600" cy="3018472"/>
          </a:xfrm>
        </p:spPr>
        <p:txBody>
          <a:bodyPr>
            <a:normAutofit lnSpcReduction="10000"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Insira quantos slides forem necessários, apenas cuide para não exceder o tempo concedido para a sua apresentação (10 – 15 minutos).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quantidade de slides pode variar de acordo com o trabalho, mas de forma genérica, recomendamos em torno de 10 slides (máximo), para que a apresentação não se estenda além do previsto;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Dependendo do texto dos slides, em média, o apresentador utilizado um minuto por slide.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84D3478-E97C-6C36-8B6B-DE803E8965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2"/>
          <a:stretch/>
        </p:blipFill>
        <p:spPr>
          <a:xfrm>
            <a:off x="0" y="0"/>
            <a:ext cx="12192000" cy="1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9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8A5D-6EB0-4F43-C779-08A17BCA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86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2049C-D548-B8FC-277A-8E0B2760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9192"/>
            <a:ext cx="10515600" cy="3018472"/>
          </a:xfrm>
        </p:spPr>
        <p:txBody>
          <a:bodyPr>
            <a:norm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título e o texto de cada slide fica a critério dos autores.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Você pode usar esquemas representativos, de acordo com a pertinência do que irá apresentar.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646512-581B-7780-697F-7AAE81BEA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2"/>
          <a:stretch/>
        </p:blipFill>
        <p:spPr>
          <a:xfrm>
            <a:off x="0" y="0"/>
            <a:ext cx="12192000" cy="1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2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8A5D-6EB0-4F43-C779-08A17BCA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86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FUNDAMENTAÇÃO TEÓRICA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2049C-D548-B8FC-277A-8E0B2760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9192"/>
            <a:ext cx="10515600" cy="3018472"/>
          </a:xfrm>
        </p:spPr>
        <p:txBody>
          <a:bodyPr>
            <a:norm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título e o texto de cada slide fica a critério dos autores.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Você pode usar esquemas representativos, de acordo com a pertinência do que irá apresentar.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B2627EE-4137-5661-9954-1027D1BDC2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2"/>
          <a:stretch/>
        </p:blipFill>
        <p:spPr>
          <a:xfrm>
            <a:off x="0" y="0"/>
            <a:ext cx="12192000" cy="1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0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8A5D-6EB0-4F43-C779-08A17BCA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86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FUNDAMENTAÇÃO TEÓRICA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2049C-D548-B8FC-277A-8E0B2760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9192"/>
            <a:ext cx="10515600" cy="3018472"/>
          </a:xfrm>
        </p:spPr>
        <p:txBody>
          <a:bodyPr>
            <a:norm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título e o texto de cada slide fica a critério dos autores.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Você pode usar esquemas representativos, de acordo com a pertinência do que irá apresentar.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C918C7-FBB2-6317-3A11-F6495328F2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2"/>
          <a:stretch/>
        </p:blipFill>
        <p:spPr>
          <a:xfrm>
            <a:off x="0" y="0"/>
            <a:ext cx="12192000" cy="1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6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8A5D-6EB0-4F43-C779-08A17BCA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86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2049C-D548-B8FC-277A-8E0B2760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9192"/>
            <a:ext cx="10515600" cy="3018472"/>
          </a:xfrm>
        </p:spPr>
        <p:txBody>
          <a:bodyPr>
            <a:norm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 título e o texto de cada slide fica a critério dos autores.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Você pode usar esquemas representativos, de acordo com a pertinência do que irá apresentar.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79A05E-B835-CC59-A993-E786753CC0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2"/>
          <a:stretch/>
        </p:blipFill>
        <p:spPr>
          <a:xfrm>
            <a:off x="0" y="0"/>
            <a:ext cx="12192000" cy="1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98A5D-6EB0-4F43-C779-08A17BCA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86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2049C-D548-B8FC-277A-8E0B2760D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69192"/>
            <a:ext cx="10515600" cy="3018472"/>
          </a:xfrm>
        </p:spPr>
        <p:txBody>
          <a:bodyPr>
            <a:normAutofit/>
          </a:bodyPr>
          <a:lstStyle/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Apresentar apenas as referências utilizadas para preparar a sua apresentação.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8D61AA-38A6-6400-378F-B8BFECCA5BD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12"/>
          <a:stretch/>
        </p:blipFill>
        <p:spPr>
          <a:xfrm>
            <a:off x="0" y="0"/>
            <a:ext cx="12192000" cy="18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23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301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Apresentação do PowerPoint</vt:lpstr>
      <vt:lpstr>INTRODUÇÃO</vt:lpstr>
      <vt:lpstr>INTRODUÇÃO</vt:lpstr>
      <vt:lpstr>METODOLOGIA</vt:lpstr>
      <vt:lpstr>FUNDAMENTAÇÃO TEÓRICA</vt:lpstr>
      <vt:lpstr>FUNDAMENTAÇÃO TEÓRICA</vt:lpstr>
      <vt:lpstr>RESULTADOS E DISCUSSÃO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professor</dc:creator>
  <cp:lastModifiedBy>Madalena Pereira da Silva</cp:lastModifiedBy>
  <cp:revision>14</cp:revision>
  <dcterms:created xsi:type="dcterms:W3CDTF">2022-08-05T01:10:32Z</dcterms:created>
  <dcterms:modified xsi:type="dcterms:W3CDTF">2025-04-28T17:17:24Z</dcterms:modified>
</cp:coreProperties>
</file>